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3" r:id="rId5"/>
    <p:sldId id="261" r:id="rId6"/>
    <p:sldId id="262" r:id="rId7"/>
    <p:sldId id="260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vathi Vishnu Vijay" userId="74d6ea74611785b3" providerId="LiveId" clId="{D7FF4D9C-F733-4BF8-B601-5D4E923DD414}"/>
    <pc:docChg chg="custSel addSld modSld">
      <pc:chgData name="Revathi Vishnu Vijay" userId="74d6ea74611785b3" providerId="LiveId" clId="{D7FF4D9C-F733-4BF8-B601-5D4E923DD414}" dt="2023-11-03T02:31:12.623" v="308" actId="1076"/>
      <pc:docMkLst>
        <pc:docMk/>
      </pc:docMkLst>
      <pc:sldChg chg="delSp modSp mod">
        <pc:chgData name="Revathi Vishnu Vijay" userId="74d6ea74611785b3" providerId="LiveId" clId="{D7FF4D9C-F733-4BF8-B601-5D4E923DD414}" dt="2023-11-03T02:31:12.623" v="308" actId="1076"/>
        <pc:sldMkLst>
          <pc:docMk/>
          <pc:sldMk cId="4215610116" sldId="258"/>
        </pc:sldMkLst>
        <pc:spChg chg="del">
          <ac:chgData name="Revathi Vishnu Vijay" userId="74d6ea74611785b3" providerId="LiveId" clId="{D7FF4D9C-F733-4BF8-B601-5D4E923DD414}" dt="2023-11-03T02:27:43.319" v="282" actId="478"/>
          <ac:spMkLst>
            <pc:docMk/>
            <pc:sldMk cId="4215610116" sldId="258"/>
            <ac:spMk id="2" creationId="{E73A683C-4F88-6237-0981-F11C303C355D}"/>
          </ac:spMkLst>
        </pc:spChg>
        <pc:picChg chg="mod">
          <ac:chgData name="Revathi Vishnu Vijay" userId="74d6ea74611785b3" providerId="LiveId" clId="{D7FF4D9C-F733-4BF8-B601-5D4E923DD414}" dt="2023-11-03T02:31:12.623" v="308" actId="1076"/>
          <ac:picMkLst>
            <pc:docMk/>
            <pc:sldMk cId="4215610116" sldId="258"/>
            <ac:picMk id="5" creationId="{DBB3977B-703B-EA36-0044-71805179CE3D}"/>
          </ac:picMkLst>
        </pc:picChg>
      </pc:sldChg>
      <pc:sldChg chg="delSp modSp mod">
        <pc:chgData name="Revathi Vishnu Vijay" userId="74d6ea74611785b3" providerId="LiveId" clId="{D7FF4D9C-F733-4BF8-B601-5D4E923DD414}" dt="2023-11-03T02:31:04.949" v="307" actId="1076"/>
        <pc:sldMkLst>
          <pc:docMk/>
          <pc:sldMk cId="4005940137" sldId="259"/>
        </pc:sldMkLst>
        <pc:spChg chg="del">
          <ac:chgData name="Revathi Vishnu Vijay" userId="74d6ea74611785b3" providerId="LiveId" clId="{D7FF4D9C-F733-4BF8-B601-5D4E923DD414}" dt="2023-11-03T02:27:50.761" v="283" actId="478"/>
          <ac:spMkLst>
            <pc:docMk/>
            <pc:sldMk cId="4005940137" sldId="259"/>
            <ac:spMk id="2" creationId="{9E29B355-C32A-F4E2-7AA2-476F86A03AB7}"/>
          </ac:spMkLst>
        </pc:spChg>
        <pc:picChg chg="mod">
          <ac:chgData name="Revathi Vishnu Vijay" userId="74d6ea74611785b3" providerId="LiveId" clId="{D7FF4D9C-F733-4BF8-B601-5D4E923DD414}" dt="2023-11-03T02:31:04.949" v="307" actId="1076"/>
          <ac:picMkLst>
            <pc:docMk/>
            <pc:sldMk cId="4005940137" sldId="259"/>
            <ac:picMk id="5" creationId="{94A8C960-3C08-B386-37DF-489A5190F4EE}"/>
          </ac:picMkLst>
        </pc:picChg>
      </pc:sldChg>
      <pc:sldChg chg="modSp mod">
        <pc:chgData name="Revathi Vishnu Vijay" userId="74d6ea74611785b3" providerId="LiveId" clId="{D7FF4D9C-F733-4BF8-B601-5D4E923DD414}" dt="2023-11-03T02:04:52.619" v="55" actId="122"/>
        <pc:sldMkLst>
          <pc:docMk/>
          <pc:sldMk cId="115821499" sldId="260"/>
        </pc:sldMkLst>
        <pc:spChg chg="mod">
          <ac:chgData name="Revathi Vishnu Vijay" userId="74d6ea74611785b3" providerId="LiveId" clId="{D7FF4D9C-F733-4BF8-B601-5D4E923DD414}" dt="2023-11-03T02:04:52.619" v="55" actId="122"/>
          <ac:spMkLst>
            <pc:docMk/>
            <pc:sldMk cId="115821499" sldId="260"/>
            <ac:spMk id="2" creationId="{F551A566-2D6C-98F2-229E-B34B1CF59C1A}"/>
          </ac:spMkLst>
        </pc:spChg>
      </pc:sldChg>
      <pc:sldChg chg="delSp modSp mod">
        <pc:chgData name="Revathi Vishnu Vijay" userId="74d6ea74611785b3" providerId="LiveId" clId="{D7FF4D9C-F733-4BF8-B601-5D4E923DD414}" dt="2023-11-03T02:30:53.828" v="305" actId="1035"/>
        <pc:sldMkLst>
          <pc:docMk/>
          <pc:sldMk cId="769720167" sldId="261"/>
        </pc:sldMkLst>
        <pc:spChg chg="del">
          <ac:chgData name="Revathi Vishnu Vijay" userId="74d6ea74611785b3" providerId="LiveId" clId="{D7FF4D9C-F733-4BF8-B601-5D4E923DD414}" dt="2023-11-03T02:28:05.388" v="285" actId="478"/>
          <ac:spMkLst>
            <pc:docMk/>
            <pc:sldMk cId="769720167" sldId="261"/>
            <ac:spMk id="2" creationId="{734C2ECC-81A9-854F-FCE7-00D6BE7D2CF2}"/>
          </ac:spMkLst>
        </pc:spChg>
        <pc:picChg chg="mod">
          <ac:chgData name="Revathi Vishnu Vijay" userId="74d6ea74611785b3" providerId="LiveId" clId="{D7FF4D9C-F733-4BF8-B601-5D4E923DD414}" dt="2023-11-03T02:30:53.828" v="305" actId="1035"/>
          <ac:picMkLst>
            <pc:docMk/>
            <pc:sldMk cId="769720167" sldId="261"/>
            <ac:picMk id="5" creationId="{0A84B937-BA97-7B6A-185A-ED46048394CD}"/>
          </ac:picMkLst>
        </pc:picChg>
      </pc:sldChg>
      <pc:sldChg chg="modSp mod">
        <pc:chgData name="Revathi Vishnu Vijay" userId="74d6ea74611785b3" providerId="LiveId" clId="{D7FF4D9C-F733-4BF8-B601-5D4E923DD414}" dt="2023-11-03T02:03:39.673" v="30" actId="122"/>
        <pc:sldMkLst>
          <pc:docMk/>
          <pc:sldMk cId="2504839505" sldId="262"/>
        </pc:sldMkLst>
        <pc:spChg chg="mod">
          <ac:chgData name="Revathi Vishnu Vijay" userId="74d6ea74611785b3" providerId="LiveId" clId="{D7FF4D9C-F733-4BF8-B601-5D4E923DD414}" dt="2023-11-03T02:03:39.673" v="30" actId="122"/>
          <ac:spMkLst>
            <pc:docMk/>
            <pc:sldMk cId="2504839505" sldId="262"/>
            <ac:spMk id="2" creationId="{7E07B540-9751-2225-7972-9AD6A925AE39}"/>
          </ac:spMkLst>
        </pc:spChg>
      </pc:sldChg>
      <pc:sldChg chg="delSp modSp mod">
        <pc:chgData name="Revathi Vishnu Vijay" userId="74d6ea74611785b3" providerId="LiveId" clId="{D7FF4D9C-F733-4BF8-B601-5D4E923DD414}" dt="2023-11-03T02:30:58.924" v="306" actId="1076"/>
        <pc:sldMkLst>
          <pc:docMk/>
          <pc:sldMk cId="4143089000" sldId="263"/>
        </pc:sldMkLst>
        <pc:spChg chg="del">
          <ac:chgData name="Revathi Vishnu Vijay" userId="74d6ea74611785b3" providerId="LiveId" clId="{D7FF4D9C-F733-4BF8-B601-5D4E923DD414}" dt="2023-11-03T02:28:01.165" v="284" actId="478"/>
          <ac:spMkLst>
            <pc:docMk/>
            <pc:sldMk cId="4143089000" sldId="263"/>
            <ac:spMk id="2" creationId="{D020C1DB-66C3-F3A1-578A-0E02374C8132}"/>
          </ac:spMkLst>
        </pc:spChg>
        <pc:picChg chg="mod">
          <ac:chgData name="Revathi Vishnu Vijay" userId="74d6ea74611785b3" providerId="LiveId" clId="{D7FF4D9C-F733-4BF8-B601-5D4E923DD414}" dt="2023-11-03T02:30:58.924" v="306" actId="1076"/>
          <ac:picMkLst>
            <pc:docMk/>
            <pc:sldMk cId="4143089000" sldId="263"/>
            <ac:picMk id="5" creationId="{30A2E0D1-B90E-7E19-B864-D8B6DD2D4D17}"/>
          </ac:picMkLst>
        </pc:picChg>
      </pc:sldChg>
      <pc:sldChg chg="modSp mod">
        <pc:chgData name="Revathi Vishnu Vijay" userId="74d6ea74611785b3" providerId="LiveId" clId="{D7FF4D9C-F733-4BF8-B601-5D4E923DD414}" dt="2023-11-03T02:05:35.648" v="76" actId="122"/>
        <pc:sldMkLst>
          <pc:docMk/>
          <pc:sldMk cId="2286987760" sldId="264"/>
        </pc:sldMkLst>
        <pc:spChg chg="mod">
          <ac:chgData name="Revathi Vishnu Vijay" userId="74d6ea74611785b3" providerId="LiveId" clId="{D7FF4D9C-F733-4BF8-B601-5D4E923DD414}" dt="2023-11-03T02:05:35.648" v="76" actId="122"/>
          <ac:spMkLst>
            <pc:docMk/>
            <pc:sldMk cId="2286987760" sldId="264"/>
            <ac:spMk id="2" creationId="{780816C8-6BD9-4009-5A32-AB113CA10B95}"/>
          </ac:spMkLst>
        </pc:spChg>
      </pc:sldChg>
      <pc:sldChg chg="modSp mod">
        <pc:chgData name="Revathi Vishnu Vijay" userId="74d6ea74611785b3" providerId="LiveId" clId="{D7FF4D9C-F733-4BF8-B601-5D4E923DD414}" dt="2023-11-03T02:29:16.074" v="299" actId="20577"/>
        <pc:sldMkLst>
          <pc:docMk/>
          <pc:sldMk cId="1833580535" sldId="265"/>
        </pc:sldMkLst>
        <pc:spChg chg="mod">
          <ac:chgData name="Revathi Vishnu Vijay" userId="74d6ea74611785b3" providerId="LiveId" clId="{D7FF4D9C-F733-4BF8-B601-5D4E923DD414}" dt="2023-11-03T02:29:16.074" v="299" actId="20577"/>
          <ac:spMkLst>
            <pc:docMk/>
            <pc:sldMk cId="1833580535" sldId="265"/>
            <ac:spMk id="2" creationId="{642141CF-1170-16E7-9E22-D280571FF7DD}"/>
          </ac:spMkLst>
        </pc:spChg>
      </pc:sldChg>
      <pc:sldChg chg="modSp mod">
        <pc:chgData name="Revathi Vishnu Vijay" userId="74d6ea74611785b3" providerId="LiveId" clId="{D7FF4D9C-F733-4BF8-B601-5D4E923DD414}" dt="2023-11-03T02:06:51.003" v="130" actId="122"/>
        <pc:sldMkLst>
          <pc:docMk/>
          <pc:sldMk cId="306021940" sldId="266"/>
        </pc:sldMkLst>
        <pc:spChg chg="mod">
          <ac:chgData name="Revathi Vishnu Vijay" userId="74d6ea74611785b3" providerId="LiveId" clId="{D7FF4D9C-F733-4BF8-B601-5D4E923DD414}" dt="2023-11-03T02:06:51.003" v="130" actId="122"/>
          <ac:spMkLst>
            <pc:docMk/>
            <pc:sldMk cId="306021940" sldId="266"/>
            <ac:spMk id="2" creationId="{72E54C72-0BA7-D507-1530-E72832920571}"/>
          </ac:spMkLst>
        </pc:spChg>
      </pc:sldChg>
      <pc:sldChg chg="modSp mod">
        <pc:chgData name="Revathi Vishnu Vijay" userId="74d6ea74611785b3" providerId="LiveId" clId="{D7FF4D9C-F733-4BF8-B601-5D4E923DD414}" dt="2023-11-03T02:07:30.451" v="151" actId="122"/>
        <pc:sldMkLst>
          <pc:docMk/>
          <pc:sldMk cId="30726226" sldId="267"/>
        </pc:sldMkLst>
        <pc:spChg chg="mod">
          <ac:chgData name="Revathi Vishnu Vijay" userId="74d6ea74611785b3" providerId="LiveId" clId="{D7FF4D9C-F733-4BF8-B601-5D4E923DD414}" dt="2023-11-03T02:07:30.451" v="151" actId="122"/>
          <ac:spMkLst>
            <pc:docMk/>
            <pc:sldMk cId="30726226" sldId="267"/>
            <ac:spMk id="2" creationId="{D5F9ED57-2D21-6605-E3A6-3DAB30A4D257}"/>
          </ac:spMkLst>
        </pc:spChg>
      </pc:sldChg>
      <pc:sldChg chg="modSp mod">
        <pc:chgData name="Revathi Vishnu Vijay" userId="74d6ea74611785b3" providerId="LiveId" clId="{D7FF4D9C-F733-4BF8-B601-5D4E923DD414}" dt="2023-11-03T02:11:47.713" v="262" actId="122"/>
        <pc:sldMkLst>
          <pc:docMk/>
          <pc:sldMk cId="3693103827" sldId="268"/>
        </pc:sldMkLst>
        <pc:spChg chg="mod">
          <ac:chgData name="Revathi Vishnu Vijay" userId="74d6ea74611785b3" providerId="LiveId" clId="{D7FF4D9C-F733-4BF8-B601-5D4E923DD414}" dt="2023-11-03T02:11:47.713" v="262" actId="122"/>
          <ac:spMkLst>
            <pc:docMk/>
            <pc:sldMk cId="3693103827" sldId="268"/>
            <ac:spMk id="2" creationId="{9DCA571F-E96B-F035-26C2-E0A9BB8CB82B}"/>
          </ac:spMkLst>
        </pc:spChg>
      </pc:sldChg>
      <pc:sldChg chg="delSp modSp mod">
        <pc:chgData name="Revathi Vishnu Vijay" userId="74d6ea74611785b3" providerId="LiveId" clId="{D7FF4D9C-F733-4BF8-B601-5D4E923DD414}" dt="2023-11-03T02:30:34.496" v="303" actId="1076"/>
        <pc:sldMkLst>
          <pc:docMk/>
          <pc:sldMk cId="638070198" sldId="269"/>
        </pc:sldMkLst>
        <pc:spChg chg="del">
          <ac:chgData name="Revathi Vishnu Vijay" userId="74d6ea74611785b3" providerId="LiveId" clId="{D7FF4D9C-F733-4BF8-B601-5D4E923DD414}" dt="2023-11-03T02:30:16.985" v="300" actId="478"/>
          <ac:spMkLst>
            <pc:docMk/>
            <pc:sldMk cId="638070198" sldId="269"/>
            <ac:spMk id="2" creationId="{B33AAC78-0BE7-216C-6E40-D17C3E3BC730}"/>
          </ac:spMkLst>
        </pc:spChg>
        <pc:picChg chg="mod">
          <ac:chgData name="Revathi Vishnu Vijay" userId="74d6ea74611785b3" providerId="LiveId" clId="{D7FF4D9C-F733-4BF8-B601-5D4E923DD414}" dt="2023-11-03T02:30:34.496" v="303" actId="1076"/>
          <ac:picMkLst>
            <pc:docMk/>
            <pc:sldMk cId="638070198" sldId="269"/>
            <ac:picMk id="5" creationId="{43E30828-E25C-ACD2-B950-E2707A760778}"/>
          </ac:picMkLst>
        </pc:picChg>
      </pc:sldChg>
      <pc:sldChg chg="delSp modSp mod">
        <pc:chgData name="Revathi Vishnu Vijay" userId="74d6ea74611785b3" providerId="LiveId" clId="{D7FF4D9C-F733-4BF8-B601-5D4E923DD414}" dt="2023-11-03T02:30:27.244" v="302" actId="1076"/>
        <pc:sldMkLst>
          <pc:docMk/>
          <pc:sldMk cId="4266540161" sldId="270"/>
        </pc:sldMkLst>
        <pc:spChg chg="del">
          <ac:chgData name="Revathi Vishnu Vijay" userId="74d6ea74611785b3" providerId="LiveId" clId="{D7FF4D9C-F733-4BF8-B601-5D4E923DD414}" dt="2023-11-03T02:30:24.385" v="301" actId="478"/>
          <ac:spMkLst>
            <pc:docMk/>
            <pc:sldMk cId="4266540161" sldId="270"/>
            <ac:spMk id="2" creationId="{FAB59E00-A35B-E4E2-BDAE-B07C4C5A0E7C}"/>
          </ac:spMkLst>
        </pc:spChg>
        <pc:picChg chg="mod">
          <ac:chgData name="Revathi Vishnu Vijay" userId="74d6ea74611785b3" providerId="LiveId" clId="{D7FF4D9C-F733-4BF8-B601-5D4E923DD414}" dt="2023-11-03T02:30:27.244" v="302" actId="1076"/>
          <ac:picMkLst>
            <pc:docMk/>
            <pc:sldMk cId="4266540161" sldId="270"/>
            <ac:picMk id="5" creationId="{D103E64D-6B80-C1FA-DE10-C0D3CCA52F68}"/>
          </ac:picMkLst>
        </pc:picChg>
      </pc:sldChg>
      <pc:sldChg chg="modSp mod">
        <pc:chgData name="Revathi Vishnu Vijay" userId="74d6ea74611785b3" providerId="LiveId" clId="{D7FF4D9C-F733-4BF8-B601-5D4E923DD414}" dt="2023-11-03T02:08:27.751" v="166" actId="122"/>
        <pc:sldMkLst>
          <pc:docMk/>
          <pc:sldMk cId="1875368681" sldId="271"/>
        </pc:sldMkLst>
        <pc:spChg chg="mod">
          <ac:chgData name="Revathi Vishnu Vijay" userId="74d6ea74611785b3" providerId="LiveId" clId="{D7FF4D9C-F733-4BF8-B601-5D4E923DD414}" dt="2023-11-03T02:08:27.751" v="166" actId="122"/>
          <ac:spMkLst>
            <pc:docMk/>
            <pc:sldMk cId="1875368681" sldId="271"/>
            <ac:spMk id="2" creationId="{F60FF044-6683-BCD9-3B44-FFDAD38CBFF1}"/>
          </ac:spMkLst>
        </pc:spChg>
      </pc:sldChg>
      <pc:sldChg chg="modSp mod">
        <pc:chgData name="Revathi Vishnu Vijay" userId="74d6ea74611785b3" providerId="LiveId" clId="{D7FF4D9C-F733-4BF8-B601-5D4E923DD414}" dt="2023-11-03T02:09:33.457" v="198" actId="122"/>
        <pc:sldMkLst>
          <pc:docMk/>
          <pc:sldMk cId="408600866" sldId="272"/>
        </pc:sldMkLst>
        <pc:spChg chg="mod">
          <ac:chgData name="Revathi Vishnu Vijay" userId="74d6ea74611785b3" providerId="LiveId" clId="{D7FF4D9C-F733-4BF8-B601-5D4E923DD414}" dt="2023-11-03T02:09:33.457" v="198" actId="122"/>
          <ac:spMkLst>
            <pc:docMk/>
            <pc:sldMk cId="408600866" sldId="272"/>
            <ac:spMk id="2" creationId="{419DEACB-F3CA-B818-93EF-05042A386F38}"/>
          </ac:spMkLst>
        </pc:spChg>
        <pc:picChg chg="mod">
          <ac:chgData name="Revathi Vishnu Vijay" userId="74d6ea74611785b3" providerId="LiveId" clId="{D7FF4D9C-F733-4BF8-B601-5D4E923DD414}" dt="2023-11-03T02:08:48.553" v="167" actId="1076"/>
          <ac:picMkLst>
            <pc:docMk/>
            <pc:sldMk cId="408600866" sldId="272"/>
            <ac:picMk id="5" creationId="{AB96117F-C4A5-D403-D0FC-2F50079BDBAF}"/>
          </ac:picMkLst>
        </pc:picChg>
      </pc:sldChg>
      <pc:sldChg chg="addSp delSp modSp mod">
        <pc:chgData name="Revathi Vishnu Vijay" userId="74d6ea74611785b3" providerId="LiveId" clId="{D7FF4D9C-F733-4BF8-B601-5D4E923DD414}" dt="2023-11-03T02:10:32.462" v="240" actId="122"/>
        <pc:sldMkLst>
          <pc:docMk/>
          <pc:sldMk cId="3288446692" sldId="273"/>
        </pc:sldMkLst>
        <pc:spChg chg="mod">
          <ac:chgData name="Revathi Vishnu Vijay" userId="74d6ea74611785b3" providerId="LiveId" clId="{D7FF4D9C-F733-4BF8-B601-5D4E923DD414}" dt="2023-11-03T02:10:32.462" v="240" actId="122"/>
          <ac:spMkLst>
            <pc:docMk/>
            <pc:sldMk cId="3288446692" sldId="273"/>
            <ac:spMk id="2" creationId="{35F435E7-1D2F-96B8-70FB-80172217BE16}"/>
          </ac:spMkLst>
        </pc:spChg>
        <pc:spChg chg="del mod">
          <ac:chgData name="Revathi Vishnu Vijay" userId="74d6ea74611785b3" providerId="LiveId" clId="{D7FF4D9C-F733-4BF8-B601-5D4E923DD414}" dt="2023-11-02T19:12:18.202" v="3" actId="22"/>
          <ac:spMkLst>
            <pc:docMk/>
            <pc:sldMk cId="3288446692" sldId="273"/>
            <ac:spMk id="3" creationId="{C3EB13F4-84B0-0542-8062-2DCF06908891}"/>
          </ac:spMkLst>
        </pc:spChg>
        <pc:picChg chg="add mod ord">
          <ac:chgData name="Revathi Vishnu Vijay" userId="74d6ea74611785b3" providerId="LiveId" clId="{D7FF4D9C-F733-4BF8-B601-5D4E923DD414}" dt="2023-11-02T19:12:24.299" v="5" actId="14100"/>
          <ac:picMkLst>
            <pc:docMk/>
            <pc:sldMk cId="3288446692" sldId="273"/>
            <ac:picMk id="5" creationId="{7C8A2388-68B6-DC21-75C8-A289876C4BE5}"/>
          </ac:picMkLst>
        </pc:picChg>
      </pc:sldChg>
      <pc:sldChg chg="delSp modSp new mod">
        <pc:chgData name="Revathi Vishnu Vijay" userId="74d6ea74611785b3" providerId="LiveId" clId="{D7FF4D9C-F733-4BF8-B601-5D4E923DD414}" dt="2023-11-03T02:13:06.730" v="281" actId="207"/>
        <pc:sldMkLst>
          <pc:docMk/>
          <pc:sldMk cId="815841214" sldId="274"/>
        </pc:sldMkLst>
        <pc:spChg chg="mod">
          <ac:chgData name="Revathi Vishnu Vijay" userId="74d6ea74611785b3" providerId="LiveId" clId="{D7FF4D9C-F733-4BF8-B601-5D4E923DD414}" dt="2023-11-03T02:13:06.730" v="281" actId="207"/>
          <ac:spMkLst>
            <pc:docMk/>
            <pc:sldMk cId="815841214" sldId="274"/>
            <ac:spMk id="2" creationId="{AE6E9C51-CFD0-B3A8-7B19-D330D947B0A2}"/>
          </ac:spMkLst>
        </pc:spChg>
        <pc:spChg chg="del">
          <ac:chgData name="Revathi Vishnu Vijay" userId="74d6ea74611785b3" providerId="LiveId" clId="{D7FF4D9C-F733-4BF8-B601-5D4E923DD414}" dt="2023-11-03T02:12:42.327" v="278" actId="478"/>
          <ac:spMkLst>
            <pc:docMk/>
            <pc:sldMk cId="815841214" sldId="274"/>
            <ac:spMk id="3" creationId="{697344BC-1E0C-2592-1E52-B265A5A618E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E355F-5AF4-F569-1F27-DC19D2C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881A51-D1CB-1DBB-34B8-F2381C68DB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E8E7D-A333-DC36-9F0E-027663089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A9CB5-D499-6877-59B0-C37175013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90F27-0A56-865D-2EF5-F87A72881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9681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4484D-DBF6-8B65-BB60-D9F524FFD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D15D7-2FA6-B2F5-E14E-34337460E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0F0F5-50C5-D138-E8B6-8B3813C79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D9EFD-D231-A60A-0B90-93AC9B9F4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AD2C9-6ECA-5469-751A-3DA1790D5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0260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59E3FA-41B3-E699-A244-C70B58F3FE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46059C-A020-316A-4599-AA2FEDC7F0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37BF4-B26C-0841-1F48-5F67D9242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ED733-DB7F-707B-6C96-7F05FEF3E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24A49-4BC7-ACF6-FEE5-9C4D9713C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850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F78D3-8A93-3C65-24FD-8A82B8D6C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85163-374F-ADAF-518B-841DBCF37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69FC28-E9A4-AB1B-20EE-2903BD9C4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52926-82E3-EB6B-8F7F-8831B60C8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59157-420C-12CE-D2C4-2AA6066F1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2577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E840-B74B-E076-E8B0-5F9C20BF3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6B570-157C-31BA-5DC5-DEF5A98ED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58030-83AF-30C1-5E1C-FC7371946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DC863-A11B-BD80-A2E3-4B1CE4C92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F968C-71EE-488A-5060-12A5E350E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813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133E0-D3D2-2408-7674-687DD0812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B487B-9705-2166-F448-DCA550FFEC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E194E-56B2-9160-DF49-6F6A42EB3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283729-DC0D-6A05-2358-00FA4CA1C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5772CB-05C3-89BC-E6ED-CDA54BD4A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501AB-C566-F43B-C3F7-E4D2F18B9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886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755DF-0F64-CD3F-FBCC-1992515F6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717D5-BFB4-3597-25B3-8F2534938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E803D-F465-D7A4-E330-E48223E7C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5BC072-8B1A-F40A-722C-72AE46A5D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387DFB-BA51-85C6-7C96-7BDB7E1A6D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AE066E-DD65-A979-5CC8-12AADA3EB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0FF2A5-50D2-815E-9A9C-2DEC52937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C3E795-1A9E-2325-B432-6C2AF0425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3937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02385-A2C6-4609-BBFE-E00C6D46C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AF8DC8-A970-9EB5-7D18-98BB12073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62513C-35BF-BEAC-5887-23D9DE72E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A963FB-6C26-467C-CA59-2D9BC8135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9842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3AB03A-545C-6A80-47FD-0246449DB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77F05-8AE0-8C88-E034-D03260E10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78C92A-172E-EA16-05BC-E0E0A292A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6822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F312F-B6F5-75BC-E7D9-1CD7065AA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E0847-06AF-7318-D4EB-5C4F92DF1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5E2772-8F6F-59DB-A400-357F4D567A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19AE03-CC7E-14D3-43DD-9CBFF2473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A197F-7052-6621-233D-01A52A135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7CD26B-0E23-8E9F-B6DE-E90A587EF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004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98BBD-1A09-CBDE-8866-E4DA560D8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8EAFB6-E22D-0B1A-20B1-F248848881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DB3C3-6ADC-B9EE-5870-161B49129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7A3030-51D7-205E-354B-A73232630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E64E5-5879-4CEB-F9EE-B44B4B67D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82196-E9C0-C3BD-DBDD-FE7AAAD2E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6888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F3E486-6839-AE28-EFC2-6487784C4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0D883-922E-22C2-4919-78E919724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8BAA2-8443-365D-B617-E006CEAD78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8168B-3396-4248-9096-4D8190A49D11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83418-444B-A661-7042-E80C8AC1DF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D985E-98E0-725B-9EF1-5F8BB9A3F9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F46AF-E2B3-428D-99FF-0FD9509074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132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C06C8-B27B-914C-1D12-6411B89E9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7226"/>
          </a:xfrm>
        </p:spPr>
        <p:txBody>
          <a:bodyPr/>
          <a:lstStyle/>
          <a:p>
            <a:pPr algn="ctr"/>
            <a:r>
              <a:rPr lang="en-US" b="1" dirty="0"/>
              <a:t>Create virtual Box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4A3DC0-67A5-DD6F-09E3-3D9D208DF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2980" y="1332878"/>
            <a:ext cx="8864346" cy="4844085"/>
          </a:xfrm>
        </p:spPr>
      </p:pic>
    </p:spTree>
    <p:extLst>
      <p:ext uri="{BB962C8B-B14F-4D97-AF65-F5344CB8AC3E}">
        <p14:creationId xmlns:p14="http://schemas.microsoft.com/office/powerpoint/2010/main" val="2942929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54C72-0BA7-D507-1530-E72832920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2540"/>
          </a:xfrm>
        </p:spPr>
        <p:txBody>
          <a:bodyPr/>
          <a:lstStyle/>
          <a:p>
            <a:pPr algn="ctr"/>
            <a:r>
              <a:rPr lang="en-US" b="1" dirty="0"/>
              <a:t>Allocating the </a:t>
            </a:r>
            <a:r>
              <a:rPr lang="en-US" b="1" dirty="0" err="1"/>
              <a:t>Hardisk</a:t>
            </a:r>
            <a:r>
              <a:rPr lang="en-US" b="1" dirty="0"/>
              <a:t> Space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74F366-6AC8-5A84-3089-4635D2DAA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633" y="1285784"/>
            <a:ext cx="10403631" cy="5207090"/>
          </a:xfrm>
        </p:spPr>
      </p:pic>
    </p:spTree>
    <p:extLst>
      <p:ext uri="{BB962C8B-B14F-4D97-AF65-F5344CB8AC3E}">
        <p14:creationId xmlns:p14="http://schemas.microsoft.com/office/powerpoint/2010/main" val="306021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9ED57-2D21-6605-E3A6-3DAB30A4D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4508"/>
          </a:xfrm>
        </p:spPr>
        <p:txBody>
          <a:bodyPr/>
          <a:lstStyle/>
          <a:p>
            <a:pPr algn="ctr"/>
            <a:r>
              <a:rPr lang="en-US" b="1" dirty="0"/>
              <a:t>Starting Ubuntu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974137-BD71-5587-5AFB-BA41252C0C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030" y="1576388"/>
            <a:ext cx="10151706" cy="4600575"/>
          </a:xfrm>
        </p:spPr>
      </p:pic>
    </p:spTree>
    <p:extLst>
      <p:ext uri="{BB962C8B-B14F-4D97-AF65-F5344CB8AC3E}">
        <p14:creationId xmlns:p14="http://schemas.microsoft.com/office/powerpoint/2010/main" val="30726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A571F-E96B-F035-26C2-E0A9BB8CB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124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Installation process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695677-9506-8581-13F0-FE6209C609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99808"/>
            <a:ext cx="10311881" cy="5042371"/>
          </a:xfrm>
        </p:spPr>
      </p:pic>
    </p:spTree>
    <p:extLst>
      <p:ext uri="{BB962C8B-B14F-4D97-AF65-F5344CB8AC3E}">
        <p14:creationId xmlns:p14="http://schemas.microsoft.com/office/powerpoint/2010/main" val="3693103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E30828-E25C-ACD2-B950-E2707A760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450" y="662019"/>
            <a:ext cx="10336762" cy="4899025"/>
          </a:xfrm>
        </p:spPr>
      </p:pic>
    </p:spTree>
    <p:extLst>
      <p:ext uri="{BB962C8B-B14F-4D97-AF65-F5344CB8AC3E}">
        <p14:creationId xmlns:p14="http://schemas.microsoft.com/office/powerpoint/2010/main" val="638070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03E64D-6B80-C1FA-DE10-C0D3CCA52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2845" y="671578"/>
            <a:ext cx="9714722" cy="4740275"/>
          </a:xfrm>
        </p:spPr>
      </p:pic>
    </p:spTree>
    <p:extLst>
      <p:ext uri="{BB962C8B-B14F-4D97-AF65-F5344CB8AC3E}">
        <p14:creationId xmlns:p14="http://schemas.microsoft.com/office/powerpoint/2010/main" val="4266540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FF044-6683-BCD9-3B44-FFDAD38CB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3838"/>
          </a:xfrm>
        </p:spPr>
        <p:txBody>
          <a:bodyPr/>
          <a:lstStyle/>
          <a:p>
            <a:pPr algn="ctr"/>
            <a:r>
              <a:rPr lang="en-US" b="1" dirty="0"/>
              <a:t>UBUNTU SCREEN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4EB608-7285-2081-5644-BF2D32EB4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7118" y="1291801"/>
            <a:ext cx="10431625" cy="4885162"/>
          </a:xfrm>
        </p:spPr>
      </p:pic>
    </p:spTree>
    <p:extLst>
      <p:ext uri="{BB962C8B-B14F-4D97-AF65-F5344CB8AC3E}">
        <p14:creationId xmlns:p14="http://schemas.microsoft.com/office/powerpoint/2010/main" val="1875368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DEACB-F3CA-B818-93EF-05042A386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589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GET UPDATE AND Install </a:t>
            </a:r>
            <a:r>
              <a:rPr lang="en-US" b="1" dirty="0" err="1"/>
              <a:t>mpich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96117F-C4A5-D403-D0FC-2F50079BD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4865" y="1231433"/>
            <a:ext cx="7984766" cy="5421391"/>
          </a:xfrm>
        </p:spPr>
      </p:pic>
    </p:spTree>
    <p:extLst>
      <p:ext uri="{BB962C8B-B14F-4D97-AF65-F5344CB8AC3E}">
        <p14:creationId xmlns:p14="http://schemas.microsoft.com/office/powerpoint/2010/main" val="408600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435E7-1D2F-96B8-70FB-80172217B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4508"/>
          </a:xfrm>
        </p:spPr>
        <p:txBody>
          <a:bodyPr/>
          <a:lstStyle/>
          <a:p>
            <a:pPr algn="ctr"/>
            <a:r>
              <a:rPr lang="en-US" b="1" dirty="0"/>
              <a:t>RUN command and Result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8A2388-68B6-DC21-75C8-A289876C4B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01775"/>
            <a:ext cx="10423849" cy="4675188"/>
          </a:xfrm>
        </p:spPr>
      </p:pic>
    </p:spTree>
    <p:extLst>
      <p:ext uri="{BB962C8B-B14F-4D97-AF65-F5344CB8AC3E}">
        <p14:creationId xmlns:p14="http://schemas.microsoft.com/office/powerpoint/2010/main" val="3288446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9C51-CFD0-B3A8-7B19-D330D947B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10" y="2211355"/>
            <a:ext cx="10588690" cy="1940767"/>
          </a:xfrm>
        </p:spPr>
        <p:txBody>
          <a:bodyPr/>
          <a:lstStyle/>
          <a:p>
            <a:pPr algn="ctr"/>
            <a:r>
              <a:rPr lang="en-US" b="1" dirty="0"/>
              <a:t>Thank you!!!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815841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B3977B-703B-EA36-0044-71805179CE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666" y="530905"/>
            <a:ext cx="8929395" cy="5170099"/>
          </a:xfrm>
        </p:spPr>
      </p:pic>
    </p:spTree>
    <p:extLst>
      <p:ext uri="{BB962C8B-B14F-4D97-AF65-F5344CB8AC3E}">
        <p14:creationId xmlns:p14="http://schemas.microsoft.com/office/powerpoint/2010/main" val="4215610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A8C960-3C08-B386-37DF-489A5190F4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7037" y="821321"/>
            <a:ext cx="8584163" cy="4870450"/>
          </a:xfrm>
        </p:spPr>
      </p:pic>
    </p:spTree>
    <p:extLst>
      <p:ext uri="{BB962C8B-B14F-4D97-AF65-F5344CB8AC3E}">
        <p14:creationId xmlns:p14="http://schemas.microsoft.com/office/powerpoint/2010/main" val="4005940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A2E0D1-B90E-7E19-B864-D8B6DD2D4D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7706" y="677960"/>
            <a:ext cx="9367935" cy="4593836"/>
          </a:xfrm>
        </p:spPr>
      </p:pic>
    </p:spTree>
    <p:extLst>
      <p:ext uri="{BB962C8B-B14F-4D97-AF65-F5344CB8AC3E}">
        <p14:creationId xmlns:p14="http://schemas.microsoft.com/office/powerpoint/2010/main" val="414308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84B937-BA97-7B6A-185A-ED46048394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8335" y="817918"/>
            <a:ext cx="8322906" cy="4351338"/>
          </a:xfrm>
        </p:spPr>
      </p:pic>
    </p:spTree>
    <p:extLst>
      <p:ext uri="{BB962C8B-B14F-4D97-AF65-F5344CB8AC3E}">
        <p14:creationId xmlns:p14="http://schemas.microsoft.com/office/powerpoint/2010/main" val="769720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7B540-9751-2225-7972-9AD6A925A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5218"/>
          </a:xfrm>
        </p:spPr>
        <p:txBody>
          <a:bodyPr/>
          <a:lstStyle/>
          <a:p>
            <a:pPr algn="ctr"/>
            <a:r>
              <a:rPr lang="en-US" b="1" dirty="0"/>
              <a:t>Download Ubuntu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D06166-B6BB-693F-0521-075AD68B6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8882" y="1228460"/>
            <a:ext cx="9274628" cy="4948503"/>
          </a:xfrm>
        </p:spPr>
      </p:pic>
    </p:spTree>
    <p:extLst>
      <p:ext uri="{BB962C8B-B14F-4D97-AF65-F5344CB8AC3E}">
        <p14:creationId xmlns:p14="http://schemas.microsoft.com/office/powerpoint/2010/main" val="2504839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A566-2D6C-98F2-229E-B34B1CF59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4508"/>
          </a:xfrm>
        </p:spPr>
        <p:txBody>
          <a:bodyPr/>
          <a:lstStyle/>
          <a:p>
            <a:pPr algn="ctr"/>
            <a:r>
              <a:rPr lang="en-US" b="1" dirty="0"/>
              <a:t>Include the iso image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E4C00D-0BE4-0BEC-09A3-C7E96D8C2B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939" y="1313606"/>
            <a:ext cx="9759820" cy="4863357"/>
          </a:xfrm>
        </p:spPr>
      </p:pic>
    </p:spTree>
    <p:extLst>
      <p:ext uri="{BB962C8B-B14F-4D97-AF65-F5344CB8AC3E}">
        <p14:creationId xmlns:p14="http://schemas.microsoft.com/office/powerpoint/2010/main" val="115821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816C8-6BD9-4009-5A32-AB113CA10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5846"/>
          </a:xfrm>
        </p:spPr>
        <p:txBody>
          <a:bodyPr/>
          <a:lstStyle/>
          <a:p>
            <a:pPr algn="ctr"/>
            <a:r>
              <a:rPr lang="en-US" b="1" dirty="0"/>
              <a:t>Installation setup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406D36-A5E6-DC5C-2CB3-8CA36BFDC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906" y="1707502"/>
            <a:ext cx="8985380" cy="4516114"/>
          </a:xfrm>
        </p:spPr>
      </p:pic>
    </p:spTree>
    <p:extLst>
      <p:ext uri="{BB962C8B-B14F-4D97-AF65-F5344CB8AC3E}">
        <p14:creationId xmlns:p14="http://schemas.microsoft.com/office/powerpoint/2010/main" val="2286987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141CF-1170-16E7-9E22-D280571FF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8524"/>
          </a:xfrm>
        </p:spPr>
        <p:txBody>
          <a:bodyPr/>
          <a:lstStyle/>
          <a:p>
            <a:pPr algn="ctr"/>
            <a:r>
              <a:rPr lang="en-US" b="1" dirty="0"/>
              <a:t>Allocating RAM </a:t>
            </a:r>
            <a:r>
              <a:rPr lang="en-US" b="1"/>
              <a:t>and CPU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57CF37-B7D7-E807-2AD5-5550A24ED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012" y="1586204"/>
            <a:ext cx="9442580" cy="4590759"/>
          </a:xfrm>
        </p:spPr>
      </p:pic>
    </p:spTree>
    <p:extLst>
      <p:ext uri="{BB962C8B-B14F-4D97-AF65-F5344CB8AC3E}">
        <p14:creationId xmlns:p14="http://schemas.microsoft.com/office/powerpoint/2010/main" val="1833580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37</Words>
  <Application>Microsoft Office PowerPoint</Application>
  <PresentationFormat>Widescreen</PresentationFormat>
  <Paragraphs>12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Create virtual Box</vt:lpstr>
      <vt:lpstr>PowerPoint Presentation</vt:lpstr>
      <vt:lpstr>PowerPoint Presentation</vt:lpstr>
      <vt:lpstr>PowerPoint Presentation</vt:lpstr>
      <vt:lpstr>PowerPoint Presentation</vt:lpstr>
      <vt:lpstr>Download Ubuntu</vt:lpstr>
      <vt:lpstr>Include the iso image</vt:lpstr>
      <vt:lpstr>Installation setup</vt:lpstr>
      <vt:lpstr>Allocating RAM and CPU</vt:lpstr>
      <vt:lpstr>Allocating the Hardisk Space</vt:lpstr>
      <vt:lpstr>Starting Ubuntu</vt:lpstr>
      <vt:lpstr>Installation process</vt:lpstr>
      <vt:lpstr>PowerPoint Presentation</vt:lpstr>
      <vt:lpstr>PowerPoint Presentation</vt:lpstr>
      <vt:lpstr>UBUNTU SCREEN</vt:lpstr>
      <vt:lpstr>GET UPDATE AND Install mpich</vt:lpstr>
      <vt:lpstr>RUN command and Result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Create virtual Box</dc:title>
  <dc:creator>Revathi Vishnu Vijay</dc:creator>
  <cp:lastModifiedBy>Revathi Vishnu Vijay</cp:lastModifiedBy>
  <cp:revision>1</cp:revision>
  <dcterms:created xsi:type="dcterms:W3CDTF">2023-11-02T18:52:43Z</dcterms:created>
  <dcterms:modified xsi:type="dcterms:W3CDTF">2023-11-03T02:31:17Z</dcterms:modified>
</cp:coreProperties>
</file>

<file path=docProps/thumbnail.jpeg>
</file>